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74" r:id="rId2"/>
    <p:sldId id="269" r:id="rId3"/>
    <p:sldId id="270" r:id="rId4"/>
    <p:sldId id="273" r:id="rId5"/>
    <p:sldId id="267" r:id="rId6"/>
    <p:sldId id="271" r:id="rId7"/>
    <p:sldId id="272" r:id="rId8"/>
  </p:sldIdLst>
  <p:sldSz cx="14630400" cy="8229600"/>
  <p:notesSz cx="8229600" cy="14630400"/>
  <p:embeddedFontLst>
    <p:embeddedFont>
      <p:font typeface="DengXian" panose="02010600030101010101" pitchFamily="2" charset="-122"/>
      <p:regular r:id="rId10"/>
      <p:bold r:id="rId1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117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61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E3E76D2-2D7B-FA1A-9DE7-39E0184E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A1F2-57AA-4442-87BC-C40CCDC38FBF}" type="datetimeFigureOut">
              <a:rPr lang="zh-TW" altLang="en-US" smtClean="0"/>
              <a:t>2026/2/11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6D3548B-4D84-6F4F-3431-51999A4C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769471-D0D3-9C2E-8B79-8967069B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C48-13E8-49EA-B07E-A454C82BA6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43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6%8A%BD%E8%B1%A1%E7%9A%84%E3%81%AA-%E3%83%94%E3%83%B3%E3%81%BC%E3%81%91-%E5%A3%81%E7%B4%99-%E8%83%8C%E6%99%AF%E3%82%A4%E3%83%A1%E3%83%BC%E3%82%B8-%E5%85%89-%E3%83%9D%E3%82%A4%E3%83%B3%E3%83%88-%E3%82%B5%E3%83%BC%E3%82%AF%E3%83%AB-47388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6%8A%BD%E8%B1%A1%E7%9A%84%E3%81%AA-%E3%83%94%E3%83%B3%E3%81%BC%E3%81%91-%E5%A3%81%E7%B4%99-%E8%83%8C%E6%99%AF%E3%82%A4%E3%83%A1%E3%83%BC%E3%82%B8-%E5%85%89-%E3%83%9D%E3%82%A4%E3%83%B3%E3%83%88-%E3%82%B5%E3%83%BC%E3%82%AF%E3%83%AB-47388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6%8A%BD%E8%B1%A1%E7%9A%84%E3%81%AA-%E3%83%94%E3%83%B3%E3%81%BC%E3%81%91-%E5%A3%81%E7%B4%99-%E8%83%8C%E6%99%AF%E3%82%A4%E3%83%A1%E3%83%BC%E3%82%B8-%E5%85%89-%E3%83%9D%E3%82%A4%E3%83%B3%E3%83%88-%E3%82%B5%E3%83%BC%E3%82%AF%E3%83%AB-47388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6%8A%BD%E8%B1%A1%E7%9A%84%E3%81%AA-%E3%83%94%E3%83%B3%E3%81%BC%E3%81%91-%E5%A3%81%E7%B4%99-%E8%83%8C%E6%99%AF%E3%82%A4%E3%83%A1%E3%83%BC%E3%82%B8-%E5%85%89-%E3%83%9D%E3%82%A4%E3%83%B3%E3%83%88-%E3%82%B5%E3%83%BC%E3%82%AF%E3%83%AB-47388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6%8A%BD%E8%B1%A1%E7%9A%84%E3%81%AA-%E3%83%94%E3%83%B3%E3%81%BC%E3%81%91-%E5%A3%81%E7%B4%99-%E8%83%8C%E6%99%AF%E3%82%A4%E3%83%A1%E3%83%BC%E3%82%B8-%E5%85%89-%E3%83%9D%E3%82%A4%E3%83%B3%E3%83%88-%E3%82%B5%E3%83%BC%E3%82%AF%E3%83%AB-47388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6%8A%BD%E8%B1%A1%E7%9A%84%E3%81%AA-%E3%83%94%E3%83%B3%E3%81%BC%E3%81%91-%E5%A3%81%E7%B4%99-%E8%83%8C%E6%99%AF%E3%82%A4%E3%83%A1%E3%83%BC%E3%82%B8-%E5%85%89-%E3%83%9D%E3%82%A4%E3%83%B3%E3%83%88-%E3%82%B5%E3%83%BC%E3%82%AF%E3%83%AB-47388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6%8A%BD%E8%B1%A1%E7%9A%84%E3%81%AA-%E3%83%94%E3%83%B3%E3%81%BC%E3%81%91-%E5%A3%81%E7%B4%99-%E8%83%8C%E6%99%AF%E3%82%A4%E3%83%A1%E3%83%BC%E3%82%B8-%E5%85%89-%E3%83%9D%E3%82%A4%E3%83%B3%E3%83%88-%E3%82%B5%E3%83%BC%E3%82%AF%E3%83%AB-47388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74F94-D348-BEE5-8ED0-601F0448D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370548C-00FE-78C0-6FE9-9F7A4BB7F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78" b="3568"/>
          <a:stretch/>
        </p:blipFill>
        <p:spPr>
          <a:xfrm>
            <a:off x="24" y="1538"/>
            <a:ext cx="14630376" cy="822806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1EB087A-6BAB-9266-B3B1-5E4B6438C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" y="-28577"/>
            <a:ext cx="14630352" cy="82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2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2FF1C-B47C-6992-8D76-EAE2B08E8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05402E6-64E9-D998-AB45-A85061C8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78" b="3568"/>
          <a:stretch/>
        </p:blipFill>
        <p:spPr>
          <a:xfrm>
            <a:off x="24" y="1538"/>
            <a:ext cx="14630376" cy="822806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DEBB7B8-FB57-4BFA-7C66-80B6ABEF8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182678" cy="82296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6BD4F07-2C82-3BD0-962D-98D12C636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679" y="66675"/>
            <a:ext cx="7447698" cy="81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9745E-52EB-4A75-0130-8B001DA5F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A896ACD-83C5-434C-5FE2-468C619E0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78" b="3568"/>
          <a:stretch/>
        </p:blipFill>
        <p:spPr>
          <a:xfrm>
            <a:off x="24" y="1538"/>
            <a:ext cx="14630376" cy="822806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20B718D-A6CF-D914-A14B-F467F691D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487478" cy="82296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BDCAE05-A8C2-0428-BDF8-CE5C2911D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479" y="1538"/>
            <a:ext cx="714292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F9964-69B5-EFDC-B6B6-D2DEC86FA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809EE90-96AD-3E29-D188-1ABA78480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78" b="3568"/>
          <a:stretch/>
        </p:blipFill>
        <p:spPr>
          <a:xfrm>
            <a:off x="24" y="1538"/>
            <a:ext cx="14630376" cy="82280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531AC21-2A09-CAB6-F6DE-BB870189D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8" y="1057472"/>
            <a:ext cx="5920740" cy="550926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73801C8-23AE-0A08-8752-2FAA967805D5}"/>
              </a:ext>
            </a:extLst>
          </p:cNvPr>
          <p:cNvSpPr txBox="1"/>
          <p:nvPr/>
        </p:nvSpPr>
        <p:spPr>
          <a:xfrm>
            <a:off x="3860369" y="2490070"/>
            <a:ext cx="109145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攝像頭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8CEAC1-1003-3AF5-5C00-31230B0B3DF1}"/>
              </a:ext>
            </a:extLst>
          </p:cNvPr>
          <p:cNvSpPr txBox="1"/>
          <p:nvPr/>
        </p:nvSpPr>
        <p:spPr>
          <a:xfrm>
            <a:off x="3986978" y="5074734"/>
            <a:ext cx="109145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電源鍵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B5787B3-AA40-F728-9C35-A18050A841AC}"/>
              </a:ext>
            </a:extLst>
          </p:cNvPr>
          <p:cNvSpPr txBox="1"/>
          <p:nvPr/>
        </p:nvSpPr>
        <p:spPr>
          <a:xfrm>
            <a:off x="3958843" y="5517932"/>
            <a:ext cx="109145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功能鍵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1F3F59E-F7E9-6785-1A5F-946386A3A566}"/>
              </a:ext>
            </a:extLst>
          </p:cNvPr>
          <p:cNvSpPr txBox="1"/>
          <p:nvPr/>
        </p:nvSpPr>
        <p:spPr>
          <a:xfrm>
            <a:off x="1187507" y="4853135"/>
            <a:ext cx="109145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充電孔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53BBD28-5269-6489-EA5C-7CF17DF8FE8A}"/>
              </a:ext>
            </a:extLst>
          </p:cNvPr>
          <p:cNvSpPr txBox="1"/>
          <p:nvPr/>
        </p:nvSpPr>
        <p:spPr>
          <a:xfrm>
            <a:off x="2968284" y="4409936"/>
            <a:ext cx="211015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紅</a:t>
            </a:r>
            <a:r>
              <a:rPr lang="en-US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綠色指示燈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0FF02DC-2DBE-EAB2-A0E5-66EDD0EEA1D1}"/>
              </a:ext>
            </a:extLst>
          </p:cNvPr>
          <p:cNvSpPr txBox="1"/>
          <p:nvPr/>
        </p:nvSpPr>
        <p:spPr>
          <a:xfrm>
            <a:off x="6540802" y="211116"/>
            <a:ext cx="7427741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系統</a:t>
            </a:r>
            <a:r>
              <a:rPr lang="zh-TW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開</a:t>
            </a:r>
            <a:r>
              <a:rPr lang="en-US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TW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關機</a:t>
            </a:r>
            <a:endParaRPr lang="en-US" altLang="zh-TW" sz="1920" b="1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按住電源鍵約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秒，振動器會震動，系統開機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語音撥放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系統啟動中，電量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XX%)</a:t>
            </a:r>
            <a:endParaRPr lang="zh-TW" altLang="zh-TW" sz="192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開機狀態下，按住電源鍵約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秒，振動器會震動，系統關機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語音撥放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系統關機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zh-TW" altLang="zh-TW" sz="192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zh-TW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錄影開關</a:t>
            </a:r>
            <a:r>
              <a:rPr lang="en-US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TW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預設開機</a:t>
            </a:r>
            <a:r>
              <a:rPr lang="en-US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TW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錄影</a:t>
            </a:r>
            <a:r>
              <a:rPr lang="en-US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TW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，紅色指示燈慢閃</a:t>
            </a:r>
            <a:endParaRPr lang="en-US" altLang="zh-TW" sz="1920" b="1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按住功能鍵不放，系統振動器震動一下後放開，錄影停止，系統回饋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停止錄影、紅燈快閃</a:t>
            </a:r>
            <a:endParaRPr lang="en-US" altLang="zh-TW" sz="192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按住功能鍵不放，系統振動器震動一下後放開，錄影開始，系統回饋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開始錄影、紅燈慢閃</a:t>
            </a:r>
          </a:p>
          <a:p>
            <a:pPr>
              <a:buNone/>
            </a:pP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TW" altLang="zh-TW" sz="192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zh-TW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藍牙配對</a:t>
            </a:r>
            <a:endParaRPr lang="en-US" altLang="zh-TW" sz="1920" b="1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zh-TW" altLang="en-US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按住功能鍵不放，系統振動器震動二下後放開，系統回饋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請設定配對手機，紅綠燈交錯閃爍</a:t>
            </a:r>
            <a:endParaRPr lang="en-US" altLang="zh-TW" sz="192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zh-TW" altLang="en-US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開啟手機藍牙，尋找裝置名稱為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:FX2_XXXXXX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，點選連線配對，即可透過藍牙進行音樂、以及通話</a:t>
            </a:r>
            <a:endParaRPr lang="en-US" altLang="zh-TW" sz="192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zh-TW" altLang="en-US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下次系統啟動後，手機藍牙便會自動連上帽子</a:t>
            </a:r>
          </a:p>
          <a:p>
            <a:pPr>
              <a:buNone/>
            </a:pP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en-US" altLang="zh-TW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WIFI </a:t>
            </a:r>
            <a:r>
              <a:rPr lang="zh-TW" altLang="en-US" sz="192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作動</a:t>
            </a:r>
            <a:endParaRPr lang="en-US" altLang="zh-TW" sz="1920" b="1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zh-TW" altLang="en-US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按住功能鍵不放，系統振動器震動三下後放開，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WIFI 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開啟，系統回饋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請設定配對手機</a:t>
            </a:r>
            <a:r>
              <a:rPr lang="zh-TW" altLang="en-US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、停止錄影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TW" sz="192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zh-TW" altLang="en-US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開啟手機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WIFI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尋找裝置名稱為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:FX2_XXXXXX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，點選連線配對，即可連接上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WIFI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；預設密碼為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 1234567890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。在連接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WIFI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的條件，可使用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進行設備資訊確認、影片下載、相關設定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….</a:t>
            </a:r>
            <a:r>
              <a:rPr lang="zh-TW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等操作</a:t>
            </a:r>
            <a:r>
              <a:rPr lang="en-US" altLang="zh-TW" sz="192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TW" altLang="zh-TW" sz="192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A6B281B-8B39-ADF6-2A44-588E03C219A3}"/>
              </a:ext>
            </a:extLst>
          </p:cNvPr>
          <p:cNvSpPr txBox="1"/>
          <p:nvPr/>
        </p:nvSpPr>
        <p:spPr>
          <a:xfrm>
            <a:off x="202769" y="224915"/>
            <a:ext cx="73152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5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使用說明</a:t>
            </a:r>
          </a:p>
        </p:txBody>
      </p:sp>
    </p:spTree>
    <p:extLst>
      <p:ext uri="{BB962C8B-B14F-4D97-AF65-F5344CB8AC3E}">
        <p14:creationId xmlns:p14="http://schemas.microsoft.com/office/powerpoint/2010/main" val="354270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102EA-CF6E-8949-2423-C9D3A49F1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829550D-6C08-707C-14B1-A47D69228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78" b="3568"/>
          <a:stretch/>
        </p:blipFill>
        <p:spPr>
          <a:xfrm>
            <a:off x="24" y="1538"/>
            <a:ext cx="14630376" cy="82280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17B6242-B48D-36A7-FB31-1D9E4622A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8" y="1057472"/>
            <a:ext cx="5920740" cy="550926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E595495-EBAF-D477-C8D5-F19B4423B24E}"/>
              </a:ext>
            </a:extLst>
          </p:cNvPr>
          <p:cNvSpPr txBox="1"/>
          <p:nvPr/>
        </p:nvSpPr>
        <p:spPr>
          <a:xfrm>
            <a:off x="3860369" y="2490070"/>
            <a:ext cx="109145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攝像頭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298EB19-E949-D591-BF34-0B1696F41069}"/>
              </a:ext>
            </a:extLst>
          </p:cNvPr>
          <p:cNvSpPr txBox="1"/>
          <p:nvPr/>
        </p:nvSpPr>
        <p:spPr>
          <a:xfrm>
            <a:off x="3986978" y="5074734"/>
            <a:ext cx="109145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電源鍵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0D5B3E-846D-FBC6-9A4B-0A37525B4C06}"/>
              </a:ext>
            </a:extLst>
          </p:cNvPr>
          <p:cNvSpPr txBox="1"/>
          <p:nvPr/>
        </p:nvSpPr>
        <p:spPr>
          <a:xfrm>
            <a:off x="3958843" y="5517932"/>
            <a:ext cx="109145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功能鍵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445EF19-B3FF-087A-79D2-5220A2CCA427}"/>
              </a:ext>
            </a:extLst>
          </p:cNvPr>
          <p:cNvSpPr txBox="1"/>
          <p:nvPr/>
        </p:nvSpPr>
        <p:spPr>
          <a:xfrm>
            <a:off x="1187507" y="4853135"/>
            <a:ext cx="109145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充電孔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8FC88F1-25B9-44B3-BB2A-2889F0EB5C0A}"/>
              </a:ext>
            </a:extLst>
          </p:cNvPr>
          <p:cNvSpPr txBox="1"/>
          <p:nvPr/>
        </p:nvSpPr>
        <p:spPr>
          <a:xfrm>
            <a:off x="2968284" y="4409936"/>
            <a:ext cx="211015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紅</a:t>
            </a:r>
            <a:r>
              <a:rPr lang="en-US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綠色指示燈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44C793E-F3E9-1F4B-5259-6EB288B633DB}"/>
              </a:ext>
            </a:extLst>
          </p:cNvPr>
          <p:cNvSpPr txBox="1"/>
          <p:nvPr/>
        </p:nvSpPr>
        <p:spPr>
          <a:xfrm>
            <a:off x="6540802" y="211116"/>
            <a:ext cx="7427741" cy="8069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216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通話</a:t>
            </a:r>
            <a:endParaRPr lang="en-US" altLang="zh-TW" sz="2160" b="1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＊當有來電時，按壓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電源鍵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一下，即可接起電話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＊通話結束時，可按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電源鍵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一下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即可掛斷電話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zh-TW" altLang="en-US" sz="216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音量調整</a:t>
            </a:r>
            <a:endParaRPr lang="en-US" altLang="zh-TW" sz="2160" b="1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＊在聆聽音樂時，按壓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電源鍵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一下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，系統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音量會增加一階。最大音量取決於手機可提供的最大音量輸出</a:t>
            </a:r>
            <a:endParaRPr lang="en-US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＊在聆聽音樂時，按壓功能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鍵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一下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，系統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音量會降低一階。最小音量取決於手機可提供的最小音量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zh-TW" altLang="en-US" sz="216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燈號指示</a:t>
            </a:r>
            <a:endParaRPr lang="en-US" altLang="zh-TW" sz="2160" b="1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＊藍牙開啟：等候手機配對中，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紅</a:t>
            </a:r>
            <a:r>
              <a:rPr lang="en-US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綠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色指示燈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交錯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閃爍</a:t>
            </a:r>
            <a:endParaRPr lang="en-US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錄影開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啟：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紅色指示燈慢閃</a:t>
            </a:r>
            <a:endParaRPr lang="en-US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錄影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關閉：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紅色指示燈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快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閃</a:t>
            </a:r>
            <a:endParaRPr lang="en-US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＊低電量：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綠色指示燈閃爍</a:t>
            </a:r>
            <a:endParaRPr lang="en-US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＊充電中：紅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色指示燈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恆亮</a:t>
            </a:r>
            <a:endParaRPr lang="en-US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＊滿電：綠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色指示燈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恆亮</a:t>
            </a:r>
            <a:endParaRPr lang="en-US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 </a:t>
            </a:r>
            <a:r>
              <a:rPr lang="en-US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WIFI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開啟：錄影停止，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紅色指示燈</a:t>
            </a: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快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閃</a:t>
            </a:r>
            <a:r>
              <a:rPr lang="en-US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endParaRPr lang="en-US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zh-TW" sz="216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充電</a:t>
            </a:r>
          </a:p>
          <a:p>
            <a:pPr>
              <a:buNone/>
            </a:pP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使用充電頭</a:t>
            </a:r>
            <a:r>
              <a:rPr lang="en-US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+Type c 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充電線，插入充電孔中，即可進行充電。充電時，紅燈亮起，達</a:t>
            </a:r>
            <a:r>
              <a:rPr lang="en-US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100%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時，綠燈亮起</a:t>
            </a:r>
          </a:p>
          <a:p>
            <a:pPr>
              <a:buNone/>
            </a:pPr>
            <a:r>
              <a:rPr lang="zh-TW" altLang="en-US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＊</a:t>
            </a:r>
            <a:r>
              <a:rPr lang="zh-TW" altLang="zh-TW" sz="216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充電不支援快充</a:t>
            </a:r>
          </a:p>
          <a:p>
            <a:endParaRPr lang="zh-TW" altLang="zh-TW" sz="2160" kern="1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9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44A8E-9087-30F9-AC7B-12E50C1D8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9E1788C-18A8-23C2-D232-E33EFEBED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78" b="3568"/>
          <a:stretch/>
        </p:blipFill>
        <p:spPr>
          <a:xfrm>
            <a:off x="24" y="1538"/>
            <a:ext cx="14630376" cy="822806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F4E0C5C-8215-4277-FEA2-5797BD307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" y="0"/>
            <a:ext cx="14630352" cy="80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0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3CCF3-27B9-85D8-1AE2-64AC8D84F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3B34C6D-C3AA-2B58-43C3-25114F05B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78" b="3568"/>
          <a:stretch/>
        </p:blipFill>
        <p:spPr>
          <a:xfrm>
            <a:off x="24" y="1538"/>
            <a:ext cx="14630376" cy="822806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42A8A95-9D9A-09F4-02DF-993F5A3BF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7" y="1538"/>
            <a:ext cx="7068688" cy="822649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C067059-E384-D2B1-62A2-168DDBA5E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165" y="1538"/>
            <a:ext cx="7527211" cy="82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7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505</Words>
  <Application>Microsoft Office PowerPoint</Application>
  <PresentationFormat>自訂</PresentationFormat>
  <Paragraphs>47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0" baseType="lpstr">
      <vt:lpstr>Arial</vt:lpstr>
      <vt:lpstr>DengXian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Felix Huang</cp:lastModifiedBy>
  <cp:revision>3</cp:revision>
  <dcterms:created xsi:type="dcterms:W3CDTF">2025-06-03T07:55:03Z</dcterms:created>
  <dcterms:modified xsi:type="dcterms:W3CDTF">2026-02-11T07:29:39Z</dcterms:modified>
</cp:coreProperties>
</file>